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5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7" y="434163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4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19256" cy="3874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 descr="C:\Documents and Settings\User\Рабочий стол\Новая папка\554081_novyiy_god__rojdestvo__shariki_fon_3000x2250_www.Gde-Fon.co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16565" y="-387424"/>
            <a:ext cx="9660565" cy="724542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sp>
        <p:nvSpPr>
          <p:cNvPr id="8" name="Прямоугольник 7"/>
          <p:cNvSpPr/>
          <p:nvPr/>
        </p:nvSpPr>
        <p:spPr>
          <a:xfrm rot="21313700">
            <a:off x="1774026" y="2645247"/>
            <a:ext cx="359084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31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декабря</a:t>
            </a:r>
          </a:p>
          <a:p>
            <a:pPr algn="ctr"/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2019г.</a:t>
            </a:r>
            <a:endParaRPr lang="ru-RU" sz="2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04824" y="1628801"/>
            <a:ext cx="436737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Times New Roman" pitchFamily="18" charset="0"/>
              </a:rPr>
              <a:t>МАУК МЦНК «Урал-Батыр» </a:t>
            </a:r>
          </a:p>
          <a:p>
            <a:pPr algn="ctr"/>
            <a:r>
              <a:rPr lang="ru-RU" sz="1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Times New Roman" pitchFamily="18" charset="0"/>
              </a:rPr>
              <a:t>Баженовский</a:t>
            </a:r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Times New Roman" pitchFamily="18" charset="0"/>
              </a:rPr>
              <a:t> СДК</a:t>
            </a:r>
          </a:p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Times New Roman" pitchFamily="18" charset="0"/>
              </a:rPr>
              <a:t>с.Баженово, ул.Административная,д.5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4005064"/>
            <a:ext cx="5040560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Новогодний вечер отдыха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15816" y="4503470"/>
            <a:ext cx="563650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«Встречаем вместе Новый год!»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1763683" y="3990745"/>
            <a:ext cx="187220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20.00</a:t>
            </a:r>
            <a:endParaRPr lang="ru-RU" sz="2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95864" y="4813994"/>
            <a:ext cx="595227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 flipV="1">
            <a:off x="1159847" y="6174463"/>
            <a:ext cx="6824305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Дополнительная информация по тел.8(34786)2-65-85</a:t>
            </a:r>
            <a:endParaRPr lang="ru-RU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28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</cp:revision>
  <dcterms:modified xsi:type="dcterms:W3CDTF">2019-12-25T07:55:48Z</dcterms:modified>
</cp:coreProperties>
</file>